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3"/>
  </p:notesMasterIdLst>
  <p:handoutMasterIdLst>
    <p:handoutMasterId r:id="rId14"/>
  </p:handoutMasterIdLst>
  <p:sldIdLst>
    <p:sldId id="604" r:id="rId7"/>
    <p:sldId id="605" r:id="rId8"/>
    <p:sldId id="606" r:id="rId9"/>
    <p:sldId id="607" r:id="rId10"/>
    <p:sldId id="608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 autoAdjust="0"/>
    <p:restoredTop sz="86418"/>
  </p:normalViewPr>
  <p:slideViewPr>
    <p:cSldViewPr snapToGrid="0" showGuides="1">
      <p:cViewPr varScale="1">
        <p:scale>
          <a:sx n="144" d="100"/>
          <a:sy n="144" d="100"/>
        </p:scale>
        <p:origin x="496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1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21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Concurrent Programming with GPUs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7" y="3185722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Expectations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urse Expectations">
            <a:extLst>
              <a:ext uri="{FF2B5EF4-FFF2-40B4-BE49-F238E27FC236}">
                <a16:creationId xmlns:a16="http://schemas.microsoft.com/office/drawing/2014/main" id="{A9399D99-EF63-984B-90E0-5DBEB912FC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76725" y="722313"/>
            <a:ext cx="4200525" cy="458787"/>
          </a:xfrm>
          <a:prstGeom prst="rect">
            <a:avLst/>
          </a:prstGeom>
        </p:spPr>
        <p:txBody>
          <a:bodyPr/>
          <a:lstStyle/>
          <a:p>
            <a:r>
              <a:rPr lang="en-US" sz="3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Expectations</a:t>
            </a:r>
          </a:p>
        </p:txBody>
      </p:sp>
      <p:sp>
        <p:nvSpPr>
          <p:cNvPr id="5" name="Material, Time, and Technical Expectations">
            <a:extLst>
              <a:ext uri="{FF2B5EF4-FFF2-40B4-BE49-F238E27FC236}">
                <a16:creationId xmlns:a16="http://schemas.microsoft.com/office/drawing/2014/main" id="{1CA9304D-6CE2-3843-9E66-359D257C7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Material:</a:t>
            </a:r>
          </a:p>
          <a:p>
            <a:pPr marL="344488"/>
            <a:r>
              <a:rPr lang="en-US" dirty="0"/>
              <a:t>4-7 Lessons per Module with videos, quizzes, discussion, labs and assignments</a:t>
            </a:r>
          </a:p>
          <a:p>
            <a:r>
              <a:rPr lang="en-US" sz="1800" dirty="0"/>
              <a:t>Time:</a:t>
            </a:r>
          </a:p>
          <a:p>
            <a:pPr marL="344488"/>
            <a:r>
              <a:rPr lang="en-US" dirty="0"/>
              <a:t>20-30 minutes of video, 15-30 non-graded work, 15-30 graded work per module</a:t>
            </a:r>
          </a:p>
          <a:p>
            <a:r>
              <a:rPr lang="en-US" sz="1800" dirty="0"/>
              <a:t>Technical:</a:t>
            </a:r>
          </a:p>
          <a:p>
            <a:pPr marL="344488"/>
            <a:r>
              <a:rPr lang="en-US" dirty="0"/>
              <a:t>Simple to Complex Programming assignments in C++ and Python</a:t>
            </a:r>
          </a:p>
        </p:txBody>
      </p:sp>
    </p:spTree>
    <p:extLst>
      <p:ext uri="{BB962C8B-B14F-4D97-AF65-F5344CB8AC3E}">
        <p14:creationId xmlns:p14="http://schemas.microsoft.com/office/powerpoint/2010/main" val="17411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urse Material">
            <a:extLst>
              <a:ext uri="{FF2B5EF4-FFF2-40B4-BE49-F238E27FC236}">
                <a16:creationId xmlns:a16="http://schemas.microsoft.com/office/drawing/2014/main" id="{5D9E8EF2-8389-194C-B803-EC26D54738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7200" y="693738"/>
            <a:ext cx="3314700" cy="534987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Material</a:t>
            </a:r>
            <a:endParaRPr lang="en-US" dirty="0">
              <a:effectLst/>
            </a:endParaRPr>
          </a:p>
        </p:txBody>
      </p:sp>
      <p:sp>
        <p:nvSpPr>
          <p:cNvPr id="3" name="Lesson content, quizzes, discussions, and programming assignments">
            <a:extLst>
              <a:ext uri="{FF2B5EF4-FFF2-40B4-BE49-F238E27FC236}">
                <a16:creationId xmlns:a16="http://schemas.microsoft.com/office/drawing/2014/main" id="{07ACB3DB-24F5-7C42-A223-6B5B6CEF8F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Lesson content will include videos/screen captures with any associated slides/commands.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modules will include quizzes to assess your knowledge of lesson material.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Discussions will be an integral part of lessons, allowing students to share thoughts and experiences.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assignments will challenge students to apply their knowledge.</a:t>
            </a:r>
          </a:p>
        </p:txBody>
      </p:sp>
    </p:spTree>
    <p:extLst>
      <p:ext uri="{BB962C8B-B14F-4D97-AF65-F5344CB8AC3E}">
        <p14:creationId xmlns:p14="http://schemas.microsoft.com/office/powerpoint/2010/main" val="427343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me Expectations">
            <a:extLst>
              <a:ext uri="{FF2B5EF4-FFF2-40B4-BE49-F238E27FC236}">
                <a16:creationId xmlns:a16="http://schemas.microsoft.com/office/drawing/2014/main" id="{20EA7859-163D-4640-AA78-78E0200135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57675" y="731839"/>
            <a:ext cx="3724275" cy="487362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Expectations</a:t>
            </a:r>
            <a:endParaRPr lang="en-US" dirty="0">
              <a:effectLst/>
            </a:endParaRPr>
          </a:p>
        </p:txBody>
      </p:sp>
      <p:sp>
        <p:nvSpPr>
          <p:cNvPr id="3" name="Video lessons, lab exercises, quizzes, and programming assignments">
            <a:extLst>
              <a:ext uri="{FF2B5EF4-FFF2-40B4-BE49-F238E27FC236}">
                <a16:creationId xmlns:a16="http://schemas.microsoft.com/office/drawing/2014/main" id="{07ACB3DB-24F5-7C42-A223-6B5B6CEF8F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Students will be expected to view all video lessons which are expected to last 5-7 minutes.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modules will include at least on lab exercises that should take 10-15 minutes to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Quizzes should take 3-5 minutes to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assignments will vary in complexity and most students should be able to 15-30 minutes</a:t>
            </a:r>
          </a:p>
        </p:txBody>
      </p:sp>
    </p:spTree>
    <p:extLst>
      <p:ext uri="{BB962C8B-B14F-4D97-AF65-F5344CB8AC3E}">
        <p14:creationId xmlns:p14="http://schemas.microsoft.com/office/powerpoint/2010/main" val="286253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chnical Expectations">
            <a:extLst>
              <a:ext uri="{FF2B5EF4-FFF2-40B4-BE49-F238E27FC236}">
                <a16:creationId xmlns:a16="http://schemas.microsoft.com/office/drawing/2014/main" id="{F1C3B8A8-E581-CA4F-A620-B2F2960C0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57675" y="731839"/>
            <a:ext cx="4638675" cy="496886"/>
          </a:xfrm>
          <a:prstGeom prst="rect">
            <a:avLst/>
          </a:prstGeom>
        </p:spPr>
        <p:txBody>
          <a:bodyPr/>
          <a:lstStyle/>
          <a:p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 Expectations</a:t>
            </a:r>
            <a:r>
              <a:rPr lang="en-US" dirty="0"/>
              <a:t> </a:t>
            </a:r>
          </a:p>
        </p:txBody>
      </p:sp>
      <p:sp>
        <p:nvSpPr>
          <p:cNvPr id="3" name="Hardware/software understanding, Python 3/C++, modify code, utilize threads">
            <a:extLst>
              <a:ext uri="{FF2B5EF4-FFF2-40B4-BE49-F238E27FC236}">
                <a16:creationId xmlns:a16="http://schemas.microsoft.com/office/drawing/2014/main" id="{2B6CB373-617C-7E4A-90D5-2D708D97BD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Students will be required to apply details about hardware/software to understanding the technical capabilities and constraints.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Students will need to be able to write simple Python 3 and C++ multithreaded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base software project, what and where to modify content, students will be able to compile and run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target CPUs/GPUs, students will be able to develop software that utilizes an appropriate number of threads</a:t>
            </a:r>
          </a:p>
        </p:txBody>
      </p:sp>
    </p:spTree>
    <p:extLst>
      <p:ext uri="{BB962C8B-B14F-4D97-AF65-F5344CB8AC3E}">
        <p14:creationId xmlns:p14="http://schemas.microsoft.com/office/powerpoint/2010/main" val="285130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2" ma:contentTypeDescription="Create a new document." ma:contentTypeScope="" ma:versionID="962aa165da8f609b095acb8d0d849b3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c52b28453b84704499aaf2ac8c109a38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1C7F6C-8FD8-4FE7-9B90-FC1EAF4C6A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schemas.microsoft.com/office/2006/documentManagement/types"/>
    <ds:schemaRef ds:uri="http://purl.org/dc/elements/1.1/"/>
    <ds:schemaRef ds:uri="http://purl.org/dc/terms/"/>
    <ds:schemaRef ds:uri="051abd47-9546-4a61-92e9-da62ec2358b6"/>
    <ds:schemaRef ds:uri="http://schemas.microsoft.com/office/infopath/2007/PartnerControls"/>
    <ds:schemaRef ds:uri="fc700d6a-14c8-4431-87f0-1eb34fcb9ecc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147</TotalTime>
  <Words>256</Words>
  <Application>Microsoft Macintosh PowerPoint</Application>
  <PresentationFormat>On-screen Show (16:9)</PresentationFormat>
  <Paragraphs>30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Concurrent Programming with GPUs</vt:lpstr>
      <vt:lpstr>Course Expectations</vt:lpstr>
      <vt:lpstr>Course Material</vt:lpstr>
      <vt:lpstr>Time Expectations</vt:lpstr>
      <vt:lpstr>Technical Expectations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13</cp:revision>
  <dcterms:created xsi:type="dcterms:W3CDTF">2020-12-13T16:54:15Z</dcterms:created>
  <dcterms:modified xsi:type="dcterms:W3CDTF">2021-02-20T22:55:37Z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